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62" r:id="rId3"/>
    <p:sldId id="260" r:id="rId4"/>
    <p:sldId id="272" r:id="rId5"/>
    <p:sldId id="261" r:id="rId6"/>
    <p:sldId id="273" r:id="rId7"/>
    <p:sldId id="274" r:id="rId8"/>
  </p:sldIdLst>
  <p:sldSz cx="1221105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CC00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614" autoAdjust="0"/>
  </p:normalViewPr>
  <p:slideViewPr>
    <p:cSldViewPr snapToGrid="0" snapToObjects="1">
      <p:cViewPr varScale="1">
        <p:scale>
          <a:sx n="108" d="100"/>
          <a:sy n="108" d="100"/>
        </p:scale>
        <p:origin x="624" y="108"/>
      </p:cViewPr>
      <p:guideLst>
        <p:guide orient="horz" pos="2161"/>
        <p:guide pos="382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29073-BA1E-408B-9425-A523F5F62C52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2625" y="1143000"/>
            <a:ext cx="5492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3810DD-2663-46C5-AB9D-176DAEF511F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321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5988" y="2130425"/>
            <a:ext cx="10379075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1975" y="3886200"/>
            <a:ext cx="85471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86E576-4DBA-47D3-895D-FA6AD503211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71861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085B7F-70A3-4E3F-9112-0A851080BDAF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556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55075" y="274638"/>
            <a:ext cx="2746375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8091487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E6672D-FB83-41C7-B975-AB0A1632AD07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73593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E631D7-3C31-48D0-BC6F-8FE520E09B8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98646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5200" y="4406900"/>
            <a:ext cx="1037907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5200" y="2906713"/>
            <a:ext cx="10379075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8F5891-D9CD-4347-A3BC-555B67CAC04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37973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541813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1725" y="1600200"/>
            <a:ext cx="54197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E3A683-C9AF-493F-AF76-40CCE5EDBD9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0512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274638"/>
            <a:ext cx="10988675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1188" y="1535113"/>
            <a:ext cx="5394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188" y="2174875"/>
            <a:ext cx="5394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02363" y="1535113"/>
            <a:ext cx="53975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02363" y="2174875"/>
            <a:ext cx="53975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9A978C-1B16-4C0A-862E-0D8F58E63C8E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6487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AA83D5-D7EB-4C34-89C8-702BC89A8C0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47518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B9E35-9A5C-4497-91E8-99119D4D9CFD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51518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273050"/>
            <a:ext cx="401637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613" y="273050"/>
            <a:ext cx="68262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1188" y="1435100"/>
            <a:ext cx="401637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3ACB06A-E70E-4817-960B-573F15481BE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44095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3950" y="4800600"/>
            <a:ext cx="732631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3950" y="612775"/>
            <a:ext cx="732631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3950" y="5367338"/>
            <a:ext cx="732631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6A2993-7EF3-4920-88A5-3ECACA25190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09988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1099026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1099026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1188" y="6245225"/>
            <a:ext cx="28495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zh-CN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71950" y="6245225"/>
            <a:ext cx="38671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51888" y="6245225"/>
            <a:ext cx="28495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0861007A-45D6-4E4D-9F13-3C3B6B1DDE2B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正方形 40"/>
          <p:cNvSpPr>
            <a:spLocks noChangeArrowheads="1"/>
          </p:cNvSpPr>
          <p:nvPr/>
        </p:nvSpPr>
        <p:spPr bwMode="auto">
          <a:xfrm>
            <a:off x="638175" y="2868041"/>
            <a:ext cx="11102975" cy="1260074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zh-CN"/>
          </a:p>
        </p:txBody>
      </p:sp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3708611" y="2831310"/>
            <a:ext cx="511768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TEAM06</a:t>
            </a:r>
          </a:p>
          <a:p>
            <a:pPr algn="ctr"/>
            <a:r>
              <a:rPr lang="en-US" altLang="zh-TW" sz="4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NBA lottery prediction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8BB731CA-F6B5-42B3-8E1D-E15AD4A3775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Team members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46D1A25-4B2E-43B8-B0A3-862799A87A56}"/>
              </a:ext>
            </a:extLst>
          </p:cNvPr>
          <p:cNvSpPr txBox="1"/>
          <p:nvPr/>
        </p:nvSpPr>
        <p:spPr>
          <a:xfrm>
            <a:off x="1182148" y="1875354"/>
            <a:ext cx="1641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杜方辰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108062313</a:t>
            </a:r>
          </a:p>
          <a:p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6B337D8-9A16-4267-928B-F08D2CBE6ED4}"/>
              </a:ext>
            </a:extLst>
          </p:cNvPr>
          <p:cNvSpPr txBox="1"/>
          <p:nvPr/>
        </p:nvSpPr>
        <p:spPr>
          <a:xfrm>
            <a:off x="5060415" y="1875354"/>
            <a:ext cx="1577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顏訓哲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108062122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02B15EF-13CC-40A2-8BB0-37C4994E00E9}"/>
              </a:ext>
            </a:extLst>
          </p:cNvPr>
          <p:cNvSpPr txBox="1"/>
          <p:nvPr/>
        </p:nvSpPr>
        <p:spPr>
          <a:xfrm>
            <a:off x="9244912" y="1875353"/>
            <a:ext cx="1518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鄭幃謙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108062119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1D7F79B-68F2-4358-80BB-06BD672392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35110" y="3147907"/>
            <a:ext cx="3532449" cy="2649337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382FEE1F-634B-4A67-9DC2-CF0D2FFE60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859" y="2720558"/>
            <a:ext cx="2875941" cy="3504034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55FAFB6F-2AD2-4651-BF94-8A78DEDF2A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226" y="2720558"/>
            <a:ext cx="2793677" cy="3428999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0CA72EC5-2C24-4DA3-8D39-7205DBCD081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Team members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83E5DB3-A475-4AF2-9FCB-C2C8D363E3CE}"/>
              </a:ext>
            </a:extLst>
          </p:cNvPr>
          <p:cNvSpPr txBox="1"/>
          <p:nvPr/>
        </p:nvSpPr>
        <p:spPr>
          <a:xfrm>
            <a:off x="973123" y="1937857"/>
            <a:ext cx="1879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黃允暘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108062313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4530CB0-4BBE-4C9B-9EBB-35C00FE60082}"/>
              </a:ext>
            </a:extLst>
          </p:cNvPr>
          <p:cNvSpPr txBox="1"/>
          <p:nvPr/>
        </p:nvSpPr>
        <p:spPr>
          <a:xfrm>
            <a:off x="4607512" y="1937857"/>
            <a:ext cx="204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林湛悅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108062127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8D7446B-D1BE-45A7-8785-F92B3C99E3F7}"/>
              </a:ext>
            </a:extLst>
          </p:cNvPr>
          <p:cNvSpPr txBox="1"/>
          <p:nvPr/>
        </p:nvSpPr>
        <p:spPr>
          <a:xfrm>
            <a:off x="8707772" y="1937856"/>
            <a:ext cx="1669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林晁璿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108062115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B901B9F-6549-4163-8CBC-EF1237EA2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5260" y="3397737"/>
            <a:ext cx="3334425" cy="220166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D3F21F8-5B65-48D3-9F8F-5176C6A2E3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9" t="28537" r="17083"/>
          <a:stretch/>
        </p:blipFill>
        <p:spPr>
          <a:xfrm>
            <a:off x="4209402" y="2713567"/>
            <a:ext cx="3531926" cy="333442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5CFCDBB-744B-406F-95F2-3D84E9A263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095" t="29048" r="36635" b="23245"/>
          <a:stretch/>
        </p:blipFill>
        <p:spPr>
          <a:xfrm>
            <a:off x="517723" y="2713564"/>
            <a:ext cx="2372045" cy="3334428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標題 1">
            <a:extLst>
              <a:ext uri="{FF2B5EF4-FFF2-40B4-BE49-F238E27FC236}">
                <a16:creationId xmlns:a16="http://schemas.microsoft.com/office/drawing/2014/main" id="{85E75B9F-5A82-4D5D-AD8B-C6C066BEA30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WHY?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8B2FC0B0-BA7F-4E33-92EF-BD47EBA4FD5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Six basketball lovers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Six gambling lovers</a:t>
            </a:r>
          </a:p>
          <a:p>
            <a:pPr>
              <a:buFontTx/>
            </a:pPr>
            <a:endParaRPr lang="zh-TW" altLang="en-US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CCF08095-5DFF-46F8-BB45-1A8735DE915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GOAL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CF841E5-B226-4E84-9B39-5FF4B0C10D7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Predicting a game result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Winning money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>
            <a:extLst>
              <a:ext uri="{FF2B5EF4-FFF2-40B4-BE49-F238E27FC236}">
                <a16:creationId xmlns:a16="http://schemas.microsoft.com/office/drawing/2014/main" id="{D0DBDCDA-97D5-4A44-B37D-EA86C30C496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HOW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8080EAFD-8175-4111-AA30-865DA216336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Get dataset:</a:t>
            </a:r>
          </a:p>
          <a:p>
            <a:pPr marL="0" indent="0">
              <a:buFontTx/>
              <a:buNone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Pick a appropriate model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Train model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Predict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7B189AFF-D1F2-4B97-914C-4DDB85F66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045" y="2403671"/>
            <a:ext cx="5758843" cy="2050658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CCF08095-5DFF-46F8-BB45-1A8735DE915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SCHEDULE</a:t>
            </a:r>
            <a:endParaRPr lang="zh-TW" altLang="en-US" kern="0" dirty="0">
              <a:solidFill>
                <a:schemeClr val="bg1"/>
              </a:solidFill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CF841E5-B226-4E84-9B39-5FF4B0C10D7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~12/12 : preprocess the data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12/12~12/26 build model</a:t>
            </a:r>
          </a:p>
          <a:p>
            <a:pPr>
              <a:buFontTx/>
            </a:pPr>
            <a:r>
              <a:rPr lang="en-US" altLang="zh-TW" kern="0" dirty="0">
                <a:solidFill>
                  <a:schemeClr val="bg1"/>
                </a:solidFill>
              </a:rPr>
              <a:t>12/26~1/3</a:t>
            </a:r>
            <a:r>
              <a:rPr lang="zh-TW" altLang="en-US" kern="0" dirty="0">
                <a:solidFill>
                  <a:schemeClr val="bg1"/>
                </a:solidFill>
              </a:rPr>
              <a:t> </a:t>
            </a:r>
            <a:r>
              <a:rPr lang="en-US" altLang="zh-TW" kern="0" dirty="0">
                <a:solidFill>
                  <a:schemeClr val="bg1"/>
                </a:solidFill>
              </a:rPr>
              <a:t>adjust model</a:t>
            </a:r>
          </a:p>
          <a:p>
            <a:pPr>
              <a:buFontTx/>
              <a:buChar char="•"/>
            </a:pPr>
            <a:r>
              <a:rPr lang="en-US" altLang="zh-TW" kern="0" dirty="0">
                <a:solidFill>
                  <a:schemeClr val="bg1"/>
                </a:solidFill>
              </a:rPr>
              <a:t>1/4 demo</a:t>
            </a:r>
          </a:p>
          <a:p>
            <a:pPr>
              <a:buFontTx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endParaRPr lang="en-US" altLang="zh-TW" kern="0" dirty="0">
              <a:solidFill>
                <a:schemeClr val="bg1"/>
              </a:solidFill>
            </a:endParaRPr>
          </a:p>
          <a:p>
            <a:pPr>
              <a:buFontTx/>
            </a:pPr>
            <a:endParaRPr lang="zh-TW" altLang="en-US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614276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000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0000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Pages>0</Pages>
  <Words>73</Words>
  <Characters>0</Characters>
  <Application>Microsoft Office PowerPoint</Application>
  <DocSecurity>0</DocSecurity>
  <PresentationFormat>自訂</PresentationFormat>
  <Lines>0</Lines>
  <Paragraphs>37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微软雅黑</vt:lpstr>
      <vt:lpstr>微軟正黑體</vt:lpstr>
      <vt:lpstr>Arial</vt:lpstr>
      <vt:lpstr>Calibri</vt:lpstr>
      <vt:lpstr>默认设计模板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允暘 黃</cp:lastModifiedBy>
  <cp:revision>15</cp:revision>
  <dcterms:created xsi:type="dcterms:W3CDTF">2015-04-16T04:54:11Z</dcterms:created>
  <dcterms:modified xsi:type="dcterms:W3CDTF">2021-11-17T08:44:01Z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2052-9.1.0.5060</vt:lpwstr>
  </property>
</Properties>
</file>

<file path=docProps/thumbnail.jpeg>
</file>